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6" r:id="rId2"/>
    <p:sldId id="2597" r:id="rId3"/>
    <p:sldId id="259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86" d="100"/>
          <a:sy n="86" d="100"/>
        </p:scale>
        <p:origin x="562" y="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7/11/2021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7/11/2021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b="0" i="0" u="none" strike="noStrike" baseline="0" dirty="0">
                <a:solidFill>
                  <a:schemeClr val="bg1">
                    <a:lumMod val="95000"/>
                  </a:schemeClr>
                </a:solidFill>
                <a:latin typeface="Corbel (Headings)"/>
              </a:rPr>
              <a:t>Scrum  retrospective video  recording.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rbel (Headings)"/>
              </a:rPr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People</a:t>
            </a:r>
            <a:r>
              <a:rPr lang="ar-EG" dirty="0"/>
              <a:t>’</a:t>
            </a:r>
            <a:r>
              <a:rPr lang="en-US" dirty="0"/>
              <a:t>s App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206532-CF60-4168-B909-0765E90F38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0" i="0" u="none" strike="noStrike" baseline="0" dirty="0">
                <a:solidFill>
                  <a:schemeClr val="bg1">
                    <a:lumMod val="95000"/>
                  </a:schemeClr>
                </a:solidFill>
                <a:latin typeface="Corbel (Headings)"/>
              </a:rPr>
              <a:t>Scrum  retrospective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8F73A-8EE1-459A-AB48-1FA44ADA7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Participations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92FA0-E893-4462-A691-97AF41A657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Scrum master </a:t>
            </a:r>
          </a:p>
          <a:p>
            <a:r>
              <a:rPr lang="en-US" dirty="0"/>
              <a:t>What went less well</a:t>
            </a:r>
          </a:p>
          <a:p>
            <a:r>
              <a:rPr lang="en-US" dirty="0"/>
              <a:t>What went well</a:t>
            </a:r>
          </a:p>
          <a:p>
            <a:r>
              <a:rPr lang="en-US" dirty="0"/>
              <a:t>What will we do next sprint </a:t>
            </a:r>
          </a:p>
          <a:p>
            <a:r>
              <a:rPr lang="en-US" dirty="0"/>
              <a:t>suggestion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BFD61-AF5C-4579-BE66-46189CE451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Salma Ayman</a:t>
            </a:r>
          </a:p>
          <a:p>
            <a:r>
              <a:rPr lang="en-US" dirty="0"/>
              <a:t>Ziad Tamer</a:t>
            </a:r>
          </a:p>
          <a:p>
            <a:r>
              <a:rPr lang="en-US" dirty="0"/>
              <a:t>Alaa Mamdouh</a:t>
            </a:r>
          </a:p>
          <a:p>
            <a:r>
              <a:rPr lang="en-US" dirty="0"/>
              <a:t>Khalil Ahmed </a:t>
            </a:r>
          </a:p>
          <a:p>
            <a:r>
              <a:rPr lang="en-US" dirty="0"/>
              <a:t>Omar </a:t>
            </a:r>
            <a:r>
              <a:rPr lang="en-US" dirty="0" err="1"/>
              <a:t>Alamir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0426F0A-24AD-47F3-ADCB-5897E716A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u="none" strike="noStrike" baseline="0" dirty="0">
                <a:solidFill>
                  <a:schemeClr val="accent1">
                    <a:lumMod val="50000"/>
                  </a:schemeClr>
                </a:solidFill>
                <a:latin typeface="Corbel (Headings)"/>
              </a:rPr>
              <a:t>Scrum  retrospective video  recording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309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7F9949-D7F8-42E8-B8DD-1263E08F08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53926" y="3506679"/>
            <a:ext cx="8284148" cy="1411550"/>
          </a:xfrm>
        </p:spPr>
        <p:txBody>
          <a:bodyPr/>
          <a:lstStyle/>
          <a:p>
            <a:r>
              <a:rPr lang="en-US" dirty="0"/>
              <a:t>https://nileuniversity-my.sharepoint.com/:v:/g/personal/sal_ayman_nu_edu_eg/EQhffWxfY1JMqieRVPglOKIBjt5Yl_NaKzp6z7gCJlH9Bw?e=kJWcnn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A36D82-4871-4254-BD2B-5C14E125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Meeting</a:t>
            </a:r>
          </a:p>
        </p:txBody>
      </p:sp>
    </p:spTree>
    <p:extLst>
      <p:ext uri="{BB962C8B-B14F-4D97-AF65-F5344CB8AC3E}">
        <p14:creationId xmlns:p14="http://schemas.microsoft.com/office/powerpoint/2010/main" val="1058985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30</TotalTime>
  <Words>75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Constantia</vt:lpstr>
      <vt:lpstr>Corbel</vt:lpstr>
      <vt:lpstr>Corbel (Headings)</vt:lpstr>
      <vt:lpstr>Helvetica Light</vt:lpstr>
      <vt:lpstr>Raleway</vt:lpstr>
      <vt:lpstr>Office Theme</vt:lpstr>
      <vt:lpstr>Scrum  retrospective video  recording. </vt:lpstr>
      <vt:lpstr>Scrum  retrospective video  recording</vt:lpstr>
      <vt:lpstr>Our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 retrospective video  recording. </dc:title>
  <dc:creator>omar omar</dc:creator>
  <cp:lastModifiedBy>Salma Ayman Elsayed Ahmed Elshehawy</cp:lastModifiedBy>
  <cp:revision>7</cp:revision>
  <dcterms:created xsi:type="dcterms:W3CDTF">2021-07-06T19:32:11Z</dcterms:created>
  <dcterms:modified xsi:type="dcterms:W3CDTF">2021-07-11T05:27:27Z</dcterms:modified>
</cp:coreProperties>
</file>